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rusnehory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E8AAB8-D8B4-4F7E-B610-F1173FC13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/>
              <a:t>Destinační agentura krušné hory o. p. s.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859F937-D25B-46A0-88E0-122461E83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solidFill>
                  <a:schemeClr val="tx1"/>
                </a:solidFill>
              </a:rPr>
              <a:t>R o k   2 0 2 0 </a:t>
            </a:r>
          </a:p>
        </p:txBody>
      </p:sp>
    </p:spTree>
    <p:extLst>
      <p:ext uri="{BB962C8B-B14F-4D97-AF65-F5344CB8AC3E}">
        <p14:creationId xmlns:p14="http://schemas.microsoft.com/office/powerpoint/2010/main" val="257894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C4BA1-2BB0-4C1C-AA0A-901E094E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33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Pravidelné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981428-0DA2-4922-9F3C-5BA3A6D2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3513"/>
            <a:ext cx="10058400" cy="4431527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Magazín zábavy v Krušných horách – přerušení 03-07/2020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 SPONA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s Life is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čipy na 12 místech v Krušných horách – Projekt pro děti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 TIC v zámku Valdštejnů v Litvínově, jsme členem Asociace turistických informačních center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na veletrzích </a:t>
            </a:r>
          </a:p>
          <a:p>
            <a:pPr lvl="1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leden - veletrh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Regiontour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Brno</a:t>
            </a:r>
          </a:p>
          <a:p>
            <a:pPr lvl="1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- veletrh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Reisemesse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Drážďany</a:t>
            </a:r>
          </a:p>
          <a:p>
            <a:pPr lvl="1"/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únor -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Veletrh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Praha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Účast v soutěži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Lysá nad Labem - 2. místo v kategorii Turistická informace roku 2020 – Mapové plány měst, 18. 6. 2020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 turistické sezóny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Cyklojízda 20. 6. 2020,  trasa: Nové Město v Horách – Klíny</a:t>
            </a:r>
          </a:p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Údržba okruhu geocachingu Krušné horory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A4AE629-2225-4393-A1FB-1E07E5D8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642594"/>
            <a:ext cx="1994451" cy="7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0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C4BA1-2BB0-4C1C-AA0A-901E094E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33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Pravidelné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981428-0DA2-4922-9F3C-5BA3A6D2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656522"/>
            <a:ext cx="7149548" cy="4378518"/>
          </a:xfrm>
        </p:spPr>
        <p:txBody>
          <a:bodyPr/>
          <a:lstStyle/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turistické sezóny na Klínech 6. 9. 2020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Setkání turistických informačních center – 22. 9. 2020 Duchcov – seznámení se s Duchcovem a výměna turistických materiálů mezi TIC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Krušnohorská NEJ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FUNpark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Most – předávání ceny 2. 10. 2020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Webové stránky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www.krusnehory.eu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Krušnéhory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Volný čas a turistika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 – Informační centrum Litvínov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Fotografická soutěž – připravuje se kalendář ve spolupráci s nadačním fondem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Leseňská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pláň a bude vyhlášena nejoblíbenější fotografie z hlasování na FB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Členství v komisi pro certifikaci regionální značky „Krušnohoří regionální produkt“</a:t>
            </a:r>
          </a:p>
          <a:p>
            <a:pPr lvl="1"/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Presstripy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Holandsko, Polsko (novináři)</a:t>
            </a: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1EB3350-B13D-49D8-8107-B39239A3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5" y="642594"/>
            <a:ext cx="1994451" cy="7130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1EA52B-0F34-4C91-A531-C4BD5E963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6" t="2143" r="2103" b="2120"/>
          <a:stretch/>
        </p:blipFill>
        <p:spPr>
          <a:xfrm>
            <a:off x="8406357" y="671883"/>
            <a:ext cx="3157419" cy="26411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64F8716-EE71-4DFA-9622-B69AF4CDA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357" y="3544958"/>
            <a:ext cx="3157419" cy="25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1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C4BA1-2BB0-4C1C-AA0A-901E094E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33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Publikační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981428-0DA2-4922-9F3C-5BA3A6D2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103120"/>
            <a:ext cx="5625548" cy="3931920"/>
          </a:xfrm>
        </p:spPr>
        <p:txBody>
          <a:bodyPr/>
          <a:lstStyle/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Aktualizace a dotisk Chuť Krušných hor – listopad 2020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Připravujeme dotisk </a:t>
            </a:r>
          </a:p>
          <a:p>
            <a:pPr lvl="2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Hornická stezka Krušných hor + trhací mapy </a:t>
            </a:r>
          </a:p>
          <a:p>
            <a:pPr lvl="2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Židovské památky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Vydání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Pohledy – UNESCO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Připravujeme časopis Pohledy – Místa Krušných hor – méně známá místa v Krušných horách</a:t>
            </a: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1EB3350-B13D-49D8-8107-B39239A3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642594"/>
            <a:ext cx="1994451" cy="7130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84EBEE6-A3FF-4AB3-BE6A-53C70FB6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49" y="1368287"/>
            <a:ext cx="4730504" cy="4121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31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C4BA1-2BB0-4C1C-AA0A-901E094E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33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Mediální propagace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981428-0DA2-4922-9F3C-5BA3A6D2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70992"/>
            <a:ext cx="10058400" cy="1686931"/>
          </a:xfrm>
        </p:spPr>
        <p:txBody>
          <a:bodyPr/>
          <a:lstStyle/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Natáčení do televize NOVA do snídaně s Novou – 9. 10. 2020 – představení DAKH, Podkrušnohorské technické muzeum…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Natáčení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Cyklotoulky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Moldava - Osek - Fláje - Český Jiřetín</a:t>
            </a:r>
          </a:p>
          <a:p>
            <a:pPr lvl="2"/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Cykloregion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Krušné hory</a:t>
            </a: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1EB3350-B13D-49D8-8107-B39239A3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642594"/>
            <a:ext cx="1994451" cy="71303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B7807479-575B-4D3D-A079-FFAAC542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76" y="2676939"/>
            <a:ext cx="6290282" cy="3538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xmlns="" id="{8B983568-CA9A-4DEE-B6F5-5357958D7421}"/>
              </a:ext>
            </a:extLst>
          </p:cNvPr>
          <p:cNvSpPr txBox="1">
            <a:spLocks/>
          </p:cNvSpPr>
          <p:nvPr/>
        </p:nvSpPr>
        <p:spPr>
          <a:xfrm>
            <a:off x="1066801" y="3051907"/>
            <a:ext cx="4513166" cy="250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Toulavá kamera –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Zipline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dráha Klíny, Fláje, Česká Jiřetín, Tesařova stezka</a:t>
            </a:r>
          </a:p>
          <a:p>
            <a:pPr lvl="1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7C4BA1-2BB0-4C1C-AA0A-901E094E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633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/>
              <a:t>Další činnosti DAKH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6981428-0DA2-4922-9F3C-5BA3A6D24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16765"/>
            <a:ext cx="10058400" cy="4418275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Cyklojízdy</a:t>
            </a:r>
          </a:p>
          <a:p>
            <a:pPr lvl="2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srpen - Prunéřovský přivaděč</a:t>
            </a:r>
          </a:p>
          <a:p>
            <a:pPr lvl="2"/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září -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Blochausen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</a:p>
          <a:p>
            <a:pPr lvl="2"/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říjen -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Prunéřovský přivaděč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Webové stránky překládáme do němčiny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s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Českojiřetínským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spolkem – Moldavská dráha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Připravovali jsme setkání s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Tourismusverband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Erzgebirge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zrušeno vzhledem k momentální situaci, náhradní termín 21. 10. 2020 – spolupráce na projektu Stříbrná stezka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Spolupráce s Ústeckým krajem – informace pro veřejnost v období pandemie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Obnovení certifikátu Český systém kvality služeb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Obnovení certifikátu Kategorizace organizací destinačního managementu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Závěrečná konference projektu „Aktivní prožití společných dějin a tradic v KH“ na Lesné 17. 9. 2020</a:t>
            </a:r>
          </a:p>
          <a:p>
            <a:pPr lvl="1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Certifikace v Cyklisté vítáni</a:t>
            </a:r>
          </a:p>
          <a:p>
            <a:pPr lvl="1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Podepsání </a:t>
            </a:r>
            <a:r>
              <a:rPr lang="cs-CZ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memoranda o </a:t>
            </a:r>
            <a:r>
              <a:rPr lang="cs-CZ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spolupráci s Karlovarským krajem</a:t>
            </a:r>
            <a:endParaRPr lang="cs-CZ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1EB3350-B13D-49D8-8107-B39239A37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642594"/>
            <a:ext cx="1994451" cy="7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2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6C3C6A-E6C1-4479-BF97-D655DA91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/>
              <a:t>Děkujeme za pozornost</a:t>
            </a:r>
            <a:br>
              <a:rPr lang="cs-CZ" sz="5400" dirty="0"/>
            </a:br>
            <a:endParaRPr lang="cs-CZ" sz="5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D304C43-ED20-4005-A592-075A0765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90" y="3684104"/>
            <a:ext cx="2791419" cy="9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0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200</TotalTime>
  <Words>159</Words>
  <Application>Microsoft Office PowerPoint</Application>
  <PresentationFormat>Širokoúhlá obrazovka</PresentationFormat>
  <Paragraphs>98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Savon</vt:lpstr>
      <vt:lpstr>Destinační agentura krušné hory o. p. s.</vt:lpstr>
      <vt:lpstr>Pravidelné činnosti</vt:lpstr>
      <vt:lpstr>Pravidelné činnosti</vt:lpstr>
      <vt:lpstr>Publikační činnost</vt:lpstr>
      <vt:lpstr>Mediální propagace</vt:lpstr>
      <vt:lpstr>Další činnosti DAKH</vt:lpstr>
      <vt:lpstr>Děkujeme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Destinační agentura krušné hory o. p. s.</dc:title>
  <dc:creator>Eva Maříková</dc:creator>
  <cp:lastModifiedBy>Účet Microsoft</cp:lastModifiedBy>
  <cp:revision>17</cp:revision>
  <dcterms:created xsi:type="dcterms:W3CDTF">2020-10-06T06:38:44Z</dcterms:created>
  <dcterms:modified xsi:type="dcterms:W3CDTF">2020-10-08T18:39:39Z</dcterms:modified>
</cp:coreProperties>
</file>