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8D51-F593-49EA-85DF-3372ACC79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A5D92-DFC9-4175-8825-64C43ADC9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1B8AE5-7788-4E32-9835-948EF07F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42370C-0C71-4800-BF9C-E512CB0B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1A5F3C-8B05-4244-B981-5118AF0E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13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6FFEE-FB27-4D53-9EE7-124234BA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DE739C-F15D-4C57-9E5F-90694C9C6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211BEF-F4D8-4CE6-8F20-24251FC6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EAD8B6-0EAC-445E-8882-0D7CDB05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8DFCBF-DF5A-4324-BB8B-D7F2F43E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5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EFE1B0-D161-4B56-9292-EF0E23479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72CCBE-26AF-49A0-B334-340F1D682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514F7D-072C-41EA-A4B3-CC89713C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D62D9B-8F8E-4B8C-A279-EE92BA87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A3F2D8-230F-4539-BCD7-9A1C59BC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2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D13C0-C2F2-46EB-97D3-CB0ED185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12DFF-7709-4F27-A7F6-AA0326F1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1CD8F0-6C4B-4902-A653-88C60E0E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B80968-544D-40F5-AC4E-50F577BB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7F0DF6-D338-48DA-B7D7-94490E2D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75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1ECA-7EF5-435A-A5E8-C02956FB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6C51B0-BE24-420B-B98A-01662F55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6523EA-9835-4A7D-A890-D7FD23AA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D09C4C-AF32-470A-9BD3-323FE63C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9085D2-949D-4D49-A49C-C2361D31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70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C60C4-A40C-4116-A0F0-1283CF4D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C4056B-892E-4BC8-B466-FCCF1F06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89E2E0-CEAC-4931-BF75-141DDFCEE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44FC1B-7D6A-46F2-9752-040867AA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08F148-6886-460F-AF7E-7F6FF53A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DAF08E-37F1-4792-982E-A17D0D8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61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58345-33DD-445A-BF84-D1DCDD5F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BDB051-0EF3-43AD-911E-1DC56204A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0C755E-1EDA-4E9A-8707-CA92FABA9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4B810A-9D95-4F5C-BB12-7B4640DF2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0B077E-A49A-426F-AAC9-1300DB6B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27F1F0-0981-4778-B48E-FE4DA87D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EEB7A3-BA45-4D7A-9A69-F04792EB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07670-FB95-4891-861C-E195145C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1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AB77C-40D6-41E0-8A03-85C1E1B4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607BCA-FC17-4095-A07C-513D863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76DC3A-C900-4645-942B-6C6D1694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827FB9-C81B-4C88-83D9-84661E46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20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1897D5-936D-4042-9E60-AEAD6C63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60E79D-0789-4E2B-A1D9-1CF0E5B2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AA44AA-22BE-4A0F-BF48-1BBB642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95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C05A2-293F-4D38-83E0-BD3D1FC4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655E59-A7AC-446D-97AF-AFF3C8A0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CF02C1-B06A-4525-AD81-D528AFD71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C972D7-FE36-452F-B3F4-B9677ABB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609E4B-3292-4481-8A10-94BC246D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0E1A7A-3AF0-432B-8253-4C33C995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18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08192-8186-4E03-8415-D7B6897A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193919-36A1-475A-A04E-59F1494BA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F56401-20EC-4390-8579-675BBEAA5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839D4B-3666-4F00-862A-8E1E473F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7F14E4-5D98-4140-AFD7-A59EDE80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31C128-64C4-49C5-9AC2-0D34DD57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2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6D4A67-7B77-4D5E-9ABE-3DB265D3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04F994-319B-4204-A0B5-2DE96B33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7F39E6-B3AE-464F-8943-4A2A80659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5679-FA7D-4A96-B186-A70D6443FF5E}" type="datetimeFigureOut">
              <a:rPr lang="cs-CZ" smtClean="0"/>
              <a:t>13.05.2022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AA3CBC-96DA-42BF-9AA9-6E7D91F41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54384-E17A-474A-9073-3F63DDFEC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09DD-B200-429A-8D96-015660C56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6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VkrwdVai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25FBC912-1EC1-4BFB-990A-3A353BB6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0F86C5-7873-4830-B468-6C57B35C6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4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D5C3E88-FE3C-452A-BFE9-5328B4EE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FBCC103-4D94-4D7E-B53C-D1B4DD8D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15A24CE-77EB-4E0A-B08E-A5B40ED5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89EF3B-0496-4435-86AA-C1FEB032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E2F9CF4-AEDB-4B88-B315-59AF9618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0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F8C5855-888E-4CF5-B2FC-3AF7FAE0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953F06-87ED-4DBE-96BD-5624FC907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2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AE7D3E-2328-47C6-82CC-C961FBAC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1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AFD9AA-115C-4BCA-BE52-D5B79B6C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DBCA48F-E55B-C1AE-5AB5-34D418F265AD}"/>
              </a:ext>
            </a:extLst>
          </p:cNvPr>
          <p:cNvSpPr txBox="1"/>
          <p:nvPr/>
        </p:nvSpPr>
        <p:spPr>
          <a:xfrm>
            <a:off x="155276" y="6350040"/>
            <a:ext cx="36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REPORTÁŽ SPUSTÍTE KLIKNUTÍM ZDE.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53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44963-9FC8-459B-BAE9-A758D8279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EBE998-373E-4ED7-B8F3-D102FDAE4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D139D41-AB9A-49EA-BD50-D30ADF8CD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86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Office PowerPoint</Application>
  <PresentationFormat>Širokoúhlá obrazovka</PresentationFormat>
  <Paragraphs>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Harant</dc:creator>
  <cp:lastModifiedBy>Tomas Harant</cp:lastModifiedBy>
  <cp:revision>2</cp:revision>
  <dcterms:created xsi:type="dcterms:W3CDTF">2022-05-06T16:14:18Z</dcterms:created>
  <dcterms:modified xsi:type="dcterms:W3CDTF">2022-05-13T13:02:45Z</dcterms:modified>
</cp:coreProperties>
</file>